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87" r:id="rId18"/>
    <p:sldId id="377" r:id="rId19"/>
    <p:sldId id="378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>
      <p:cViewPr>
        <p:scale>
          <a:sx n="100" d="100"/>
          <a:sy n="100" d="100"/>
        </p:scale>
        <p:origin x="1116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14.11.2020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14.11.2020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g4F2DLtPVv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4. </a:t>
            </a:r>
            <a:r>
              <a:rPr lang="ru-RU" sz="6000" b="1" dirty="0" smtClean="0"/>
              <a:t>Алгоритмы </a:t>
            </a:r>
            <a:r>
              <a:rPr lang="ru-RU" sz="6000" b="1" dirty="0"/>
              <a:t>обработки 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ru-RU" sz="6000" b="1" dirty="0" smtClean="0"/>
              <a:t>набора </a:t>
            </a:r>
            <a:r>
              <a:rPr lang="ru-RU" sz="6000" b="1" dirty="0"/>
              <a:t>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Шаблон с </a:t>
            </a:r>
            <a:r>
              <a:rPr lang="ru-RU" sz="2600" dirty="0" smtClean="0"/>
              <a:t>данными </a:t>
            </a:r>
            <a:r>
              <a:rPr lang="ru-RU" sz="2600" dirty="0" smtClean="0"/>
              <a:t>в </a:t>
            </a:r>
            <a:r>
              <a:rPr lang="ru-RU" sz="2600" dirty="0" err="1" smtClean="0"/>
              <a:t>репозитории</a:t>
            </a:r>
            <a:r>
              <a:rPr lang="ru-RU" sz="2600" dirty="0" smtClean="0"/>
              <a:t> занятия</a:t>
            </a:r>
            <a:r>
              <a:rPr lang="en-US" sz="2600" dirty="0" smtClean="0"/>
              <a:t>:</a:t>
            </a:r>
            <a:r>
              <a:rPr lang="uk-UA" sz="2600" dirty="0" smtClean="0"/>
              <a:t> </a:t>
            </a:r>
            <a:endParaRPr lang="en-US" sz="2600" dirty="0" smtClean="0"/>
          </a:p>
          <a:p>
            <a:r>
              <a:rPr lang="uk-UA" sz="2600" b="1" dirty="0" smtClean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 smtClean="0">
                <a:solidFill>
                  <a:srgbClr val="0070C0"/>
                </a:solidFill>
              </a:rPr>
              <a:t>src</a:t>
            </a:r>
            <a:r>
              <a:rPr lang="en-US" sz="2600" b="1" dirty="0" smtClean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</a:t>
            </a:r>
            <a:r>
              <a:rPr lang="ru-RU" sz="3200" dirty="0" smtClean="0"/>
              <a:t>элемента</a:t>
            </a:r>
            <a:r>
              <a:rPr lang="en-US" sz="3200" dirty="0" smtClean="0"/>
              <a:t>,</a:t>
            </a:r>
            <a:r>
              <a:rPr lang="ru-RU" sz="3200" dirty="0" smtClean="0"/>
              <a:t> среднего</a:t>
            </a:r>
            <a:r>
              <a:rPr lang="en-US" sz="3200" dirty="0" smtClean="0"/>
              <a:t> </a:t>
            </a:r>
            <a:r>
              <a:rPr lang="ru-RU" sz="3200" dirty="0"/>
              <a:t>значения</a:t>
            </a:r>
            <a:r>
              <a:rPr lang="ru-RU" sz="3200" dirty="0" smtClean="0"/>
              <a:t>;</a:t>
            </a:r>
            <a:endParaRPr lang="ru-RU" sz="3200" dirty="0"/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</a:t>
            </a:r>
            <a:r>
              <a:rPr lang="ru-RU" sz="3200" dirty="0" smtClean="0"/>
              <a:t>;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</a:t>
            </a:r>
            <a:r>
              <a:rPr lang="ru-RU" sz="2000" dirty="0" smtClean="0"/>
              <a:t>. Необходимо </a:t>
            </a:r>
            <a:r>
              <a:rPr lang="ru-RU" sz="2000" dirty="0"/>
              <a:t>подсчитать </a:t>
            </a:r>
            <a:r>
              <a:rPr lang="ru-RU" sz="2000" b="1" dirty="0"/>
              <a:t>сколько было </a:t>
            </a:r>
            <a:r>
              <a:rPr lang="ru-RU" sz="2000" b="1" dirty="0" smtClean="0"/>
              <a:t>замерзани</a:t>
            </a:r>
            <a:r>
              <a:rPr lang="ru-RU" sz="2000" b="1" dirty="0"/>
              <a:t>й</a:t>
            </a:r>
            <a:r>
              <a:rPr lang="ru-RU" sz="2000" b="1" dirty="0" smtClean="0"/>
              <a:t>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</a:t>
            </a:r>
            <a:r>
              <a:rPr lang="ru-RU" sz="2000" i="1" dirty="0" smtClean="0"/>
              <a:t>в какой-то день </a:t>
            </a:r>
            <a:r>
              <a:rPr lang="ru-RU" sz="2000" i="1" dirty="0"/>
              <a:t>температура плюсовая, а </a:t>
            </a:r>
            <a:r>
              <a:rPr lang="ru-RU" sz="2000" i="1" dirty="0" smtClean="0"/>
              <a:t>на следующий </a:t>
            </a:r>
            <a:r>
              <a:rPr lang="ru-RU" sz="2000" i="1" dirty="0"/>
              <a:t>минусовая</a:t>
            </a:r>
            <a:r>
              <a:rPr lang="ru-RU" sz="2000" dirty="0" smtClean="0"/>
              <a:t>). 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 smtClean="0"/>
              <a:t>определить какой </a:t>
            </a:r>
            <a:r>
              <a:rPr lang="ru-RU" sz="2000" b="1" dirty="0" smtClean="0"/>
              <a:t>самый длинный </a:t>
            </a:r>
            <a:r>
              <a:rPr lang="ru-RU" sz="2000" dirty="0" smtClean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</a:t>
            </a:r>
            <a:r>
              <a:rPr lang="ru-RU" sz="2000" i="1" dirty="0" smtClean="0"/>
              <a:t>дней подряд была температура ниже нуля</a:t>
            </a:r>
            <a:r>
              <a:rPr lang="ru-RU" sz="2000" dirty="0" smtClean="0"/>
              <a:t>) </a:t>
            </a:r>
            <a:r>
              <a:rPr lang="ru-RU" sz="20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 </a:t>
            </a:r>
            <a:r>
              <a:rPr lang="en-US" sz="4800" b="1" dirty="0" smtClean="0">
                <a:solidFill>
                  <a:srgbClr val="00B050"/>
                </a:solidFill>
              </a:rPr>
              <a:t>#B1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Шаблон с </a:t>
            </a:r>
            <a:r>
              <a:rPr lang="ru-RU" sz="2600" dirty="0" smtClean="0"/>
              <a:t>данными </a:t>
            </a:r>
            <a:r>
              <a:rPr lang="ru-RU" sz="2600" dirty="0" smtClean="0"/>
              <a:t>в </a:t>
            </a:r>
            <a:r>
              <a:rPr lang="ru-RU" sz="2600" dirty="0" err="1" smtClean="0"/>
              <a:t>репозитории</a:t>
            </a:r>
            <a:r>
              <a:rPr lang="ru-RU" sz="2600" dirty="0" smtClean="0"/>
              <a:t> занятия</a:t>
            </a:r>
            <a:r>
              <a:rPr lang="en-US" sz="2600" dirty="0" smtClean="0"/>
              <a:t>:</a:t>
            </a:r>
            <a:r>
              <a:rPr lang="uk-UA" sz="2600" dirty="0" smtClean="0"/>
              <a:t> </a:t>
            </a:r>
            <a:endParaRPr lang="en-US" sz="2600" dirty="0" smtClean="0"/>
          </a:p>
          <a:p>
            <a:r>
              <a:rPr lang="uk-UA" sz="2600" b="1" dirty="0" smtClean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 smtClean="0">
                <a:solidFill>
                  <a:srgbClr val="0070C0"/>
                </a:solidFill>
              </a:rPr>
              <a:t>src</a:t>
            </a:r>
            <a:r>
              <a:rPr lang="en-US" sz="2600" b="1" dirty="0" smtClean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075" y="4586352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цене </a:t>
            </a:r>
            <a:r>
              <a:rPr lang="ru-RU" sz="2000" dirty="0" err="1" smtClean="0"/>
              <a:t>биткоина</a:t>
            </a:r>
            <a:r>
              <a:rPr lang="ru-RU" sz="2000" dirty="0" smtClean="0"/>
              <a:t> (</a:t>
            </a:r>
            <a:r>
              <a:rPr lang="ru-RU" sz="2000" b="1" dirty="0" smtClean="0"/>
              <a:t>длина массива и его содержимое может меняться</a:t>
            </a:r>
            <a:r>
              <a:rPr lang="ru-RU" sz="2000" dirty="0" smtClean="0"/>
              <a:t>), </a:t>
            </a:r>
            <a:r>
              <a:rPr lang="ru-RU" sz="2000" dirty="0"/>
              <a:t>за какое-то количество </a:t>
            </a:r>
            <a:r>
              <a:rPr lang="ru-RU" sz="2000" dirty="0" smtClean="0"/>
              <a:t>дней. </a:t>
            </a:r>
            <a:r>
              <a:rPr lang="ru-RU" sz="2000" dirty="0"/>
              <a:t>Скрипт должен </a:t>
            </a:r>
            <a:r>
              <a:rPr lang="ru-RU" sz="2000" b="1" dirty="0">
                <a:solidFill>
                  <a:srgbClr val="00B050"/>
                </a:solidFill>
              </a:rPr>
              <a:t>рассчитать какую максимальную прибыль </a:t>
            </a:r>
            <a:r>
              <a:rPr lang="ru-RU" sz="2000" dirty="0"/>
              <a:t>(и сообщить её пользователю) можно получить если сначала купить </a:t>
            </a:r>
            <a:r>
              <a:rPr lang="ru-RU" sz="2000" dirty="0" err="1"/>
              <a:t>биткоин</a:t>
            </a:r>
            <a:r>
              <a:rPr lang="ru-RU" sz="2000" dirty="0"/>
              <a:t>, а затем продать его (именно в такой последовательности, продать раньше чем купить нельзя). Можно совершить только одну покупку и одну продажу. </a:t>
            </a:r>
            <a:r>
              <a:rPr lang="ru-RU" sz="2000" b="1" dirty="0"/>
              <a:t>Цикл внутри цикла </a:t>
            </a:r>
            <a:r>
              <a:rPr lang="ru-RU" sz="2000" dirty="0"/>
              <a:t>поможем справится с этой задачей.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0" y="2843645"/>
            <a:ext cx="7064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</a:t>
            </a:r>
            <a:r>
              <a:rPr lang="ru-RU" sz="3600" dirty="0"/>
              <a:t>10, 1</a:t>
            </a:r>
            <a:r>
              <a:rPr lang="en-US" sz="3600" dirty="0"/>
              <a:t>8, </a:t>
            </a:r>
            <a:r>
              <a:rPr lang="ru-RU" sz="3600" dirty="0"/>
              <a:t>33</a:t>
            </a:r>
            <a:r>
              <a:rPr lang="en-US" sz="3600" dirty="0"/>
              <a:t>, 7,</a:t>
            </a:r>
            <a:r>
              <a:rPr lang="ru-RU" sz="3600" dirty="0"/>
              <a:t> 31, </a:t>
            </a:r>
            <a:r>
              <a:rPr lang="ru-RU" sz="3600" b="1" dirty="0">
                <a:solidFill>
                  <a:srgbClr val="0070C0"/>
                </a:solidFill>
              </a:rPr>
              <a:t>3</a:t>
            </a:r>
            <a:r>
              <a:rPr lang="ru-RU" sz="3600" dirty="0"/>
              <a:t>, 8, 22, </a:t>
            </a:r>
            <a:r>
              <a:rPr lang="ru-RU" sz="3600" b="1" dirty="0">
                <a:solidFill>
                  <a:srgbClr val="00B050"/>
                </a:solidFill>
              </a:rPr>
              <a:t>29</a:t>
            </a:r>
            <a:r>
              <a:rPr lang="ru-RU" sz="3600" dirty="0"/>
              <a:t>, 7, 8 …</a:t>
            </a:r>
            <a:r>
              <a:rPr lang="en-US" sz="3600" dirty="0"/>
              <a:t>]</a:t>
            </a:r>
            <a:endParaRPr lang="uk-UA" sz="3600" dirty="0"/>
          </a:p>
        </p:txBody>
      </p:sp>
      <p:sp>
        <p:nvSpPr>
          <p:cNvPr id="3" name="Стрелка вниз 2"/>
          <p:cNvSpPr/>
          <p:nvPr/>
        </p:nvSpPr>
        <p:spPr>
          <a:xfrm>
            <a:off x="5055870" y="2357335"/>
            <a:ext cx="432048" cy="48456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90517" y="1896507"/>
            <a:ext cx="11627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Покупаем</a:t>
            </a:r>
            <a:endParaRPr lang="uk-UA" dirty="0"/>
          </a:p>
        </p:txBody>
      </p:sp>
      <p:sp>
        <p:nvSpPr>
          <p:cNvPr id="12" name="Стрелка вниз 11"/>
          <p:cNvSpPr/>
          <p:nvPr/>
        </p:nvSpPr>
        <p:spPr>
          <a:xfrm rot="10800000">
            <a:off x="6784062" y="3489976"/>
            <a:ext cx="432048" cy="484569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6462791" y="4067780"/>
            <a:ext cx="10745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Продаём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829316" y="38720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Прибыль: 26</a:t>
            </a:r>
            <a:r>
              <a:rPr lang="en-US" sz="2400" b="1" dirty="0"/>
              <a:t>$</a:t>
            </a:r>
            <a:endParaRPr lang="uk-U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6064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Домашнее задание </a:t>
            </a:r>
            <a:r>
              <a:rPr lang="en-US" sz="4000" b="1" dirty="0" smtClean="0">
                <a:solidFill>
                  <a:srgbClr val="00B050"/>
                </a:solidFill>
              </a:rPr>
              <a:t>#B2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544022">
            <a:off x="8698401" y="1838846"/>
            <a:ext cx="235615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</a:t>
            </a:r>
            <a:r>
              <a:rPr lang="uk-UA" sz="3200" b="1" dirty="0" err="1" smtClean="0">
                <a:solidFill>
                  <a:srgbClr val="FF0000"/>
                </a:solidFill>
              </a:rPr>
              <a:t>ложн</a:t>
            </a:r>
            <a:r>
              <a:rPr lang="ru-RU" sz="3200" b="1" dirty="0" err="1" smtClean="0">
                <a:solidFill>
                  <a:srgbClr val="FF0000"/>
                </a:solidFill>
              </a:rPr>
              <a:t>ое</a:t>
            </a:r>
            <a:r>
              <a:rPr lang="ru-RU" sz="3200" b="1" dirty="0" smtClean="0">
                <a:solidFill>
                  <a:srgbClr val="FF0000"/>
                </a:solidFill>
              </a:rPr>
              <a:t> ДЗ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229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8161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046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О Функциях</a:t>
            </a:r>
            <a:endParaRPr lang="ru-RU" sz="4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0216" y="1822172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</a:t>
            </a:r>
            <a:r>
              <a:rPr lang="ru-RU" sz="2400" b="1" dirty="0" smtClean="0">
                <a:solidFill>
                  <a:srgbClr val="00B050"/>
                </a:solidFill>
              </a:rPr>
              <a:t>о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ru-RU" sz="2400" b="1" dirty="0" smtClean="0">
                <a:solidFill>
                  <a:srgbClr val="00B050"/>
                </a:solidFill>
              </a:rPr>
              <a:t>функциях.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5877272"/>
            <a:ext cx="413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youtu.be/g4F2DLtPVv4</a:t>
            </a:r>
            <a:endParaRPr lang="uk-UA" sz="2400" b="1" dirty="0" smtClean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functions programm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196752"/>
            <a:ext cx="4320480" cy="42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Массив</a:t>
            </a:r>
            <a:r>
              <a:rPr lang="ru-RU" sz="2800" b="1" dirty="0"/>
              <a:t>ы</a:t>
            </a:r>
            <a:r>
              <a:rPr lang="ru-RU" sz="2800" b="1" dirty="0" smtClean="0"/>
              <a:t> </a:t>
            </a:r>
            <a:r>
              <a:rPr lang="ru-RU" sz="2800" b="1" dirty="0" smtClean="0"/>
              <a:t>/ </a:t>
            </a:r>
            <a:r>
              <a:rPr lang="en-US" sz="2800" b="1" dirty="0" smtClean="0"/>
              <a:t>Array</a:t>
            </a:r>
            <a:r>
              <a:rPr lang="en-US" sz="2800" b="1" dirty="0"/>
              <a:t>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</a:t>
            </a:r>
            <a:r>
              <a:rPr lang="ru-RU" sz="2400" dirty="0" smtClean="0"/>
              <a:t>значений </a:t>
            </a:r>
            <a:br>
              <a:rPr lang="ru-RU" sz="2400" dirty="0" smtClean="0"/>
            </a:br>
            <a:r>
              <a:rPr lang="ru-RU" sz="2400" i="1" dirty="0" smtClean="0"/>
              <a:t>(по сути много переменной с номерками внутри одной «большой»)</a:t>
            </a:r>
            <a:r>
              <a:rPr lang="ru-RU" sz="2400" dirty="0" smtClean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 smtClean="0"/>
              <a:t>Массивы / </a:t>
            </a:r>
            <a:r>
              <a:rPr lang="en-US" b="1" dirty="0" smtClean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</a:t>
            </a:r>
            <a:r>
              <a:rPr lang="ru-RU" sz="2800" dirty="0" smtClean="0"/>
              <a:t>значений </a:t>
            </a:r>
            <a:br>
              <a:rPr lang="ru-RU" sz="2800" dirty="0" smtClean="0"/>
            </a:br>
            <a:r>
              <a:rPr lang="ru-RU" sz="2800" i="1" dirty="0" smtClean="0"/>
              <a:t>(по сути </a:t>
            </a:r>
            <a:r>
              <a:rPr lang="en-US" sz="2800" i="1" dirty="0" smtClean="0"/>
              <a:t>- </a:t>
            </a:r>
            <a:r>
              <a:rPr lang="ru-RU" sz="2800" i="1" dirty="0" smtClean="0"/>
              <a:t>много переменных, с номерками, внутри одной «большой» </a:t>
            </a:r>
            <a:r>
              <a:rPr lang="ru-RU" sz="2800" i="1" dirty="0" err="1" smtClean="0"/>
              <a:t>перемнной</a:t>
            </a:r>
            <a:r>
              <a:rPr lang="ru-RU" sz="2800" i="1" dirty="0" smtClean="0"/>
              <a:t>)</a:t>
            </a:r>
            <a:r>
              <a:rPr lang="ru-RU" sz="2800" dirty="0" smtClean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 smtClean="0"/>
              <a:t>Массив</a:t>
            </a:r>
            <a:r>
              <a:rPr lang="ru-RU" sz="2500" b="1" dirty="0"/>
              <a:t>ы</a:t>
            </a:r>
            <a:r>
              <a:rPr lang="ru-RU" sz="2500" b="1" dirty="0" smtClean="0"/>
              <a:t> </a:t>
            </a:r>
            <a:r>
              <a:rPr lang="ru-RU" sz="2500" b="1" dirty="0" smtClean="0"/>
              <a:t>/ </a:t>
            </a:r>
            <a:r>
              <a:rPr lang="en-US" sz="2500" b="1" dirty="0" smtClean="0"/>
              <a:t>Array</a:t>
            </a:r>
            <a:r>
              <a:rPr lang="en-US" sz="2500" b="1" dirty="0"/>
              <a:t>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Массив</a:t>
            </a:r>
            <a:r>
              <a:rPr lang="ru-RU" dirty="0" smtClean="0"/>
              <a:t>, </a:t>
            </a:r>
            <a:r>
              <a:rPr lang="ru-RU" dirty="0" smtClean="0"/>
              <a:t>в </a:t>
            </a:r>
            <a:r>
              <a:rPr lang="en-US" b="1" dirty="0" smtClean="0"/>
              <a:t>JavaScript</a:t>
            </a:r>
            <a:r>
              <a:rPr lang="ru-RU" dirty="0" smtClean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 smtClean="0"/>
              <a:t>array.length</a:t>
            </a:r>
            <a:r>
              <a:rPr lang="ru-RU" dirty="0" smtClean="0"/>
              <a:t>)</a:t>
            </a:r>
            <a:r>
              <a:rPr lang="en-US" dirty="0" smtClean="0"/>
              <a:t>. </a:t>
            </a:r>
            <a:r>
              <a:rPr lang="ru-RU" dirty="0" smtClean="0"/>
              <a:t>К ним можно добавлять элементы при помощи методов </a:t>
            </a:r>
            <a:r>
              <a:rPr lang="en-US" b="1" dirty="0" err="1" smtClean="0"/>
              <a:t>array.push</a:t>
            </a:r>
            <a:r>
              <a:rPr lang="en-US" b="1" dirty="0" smtClean="0"/>
              <a:t>() </a:t>
            </a:r>
            <a:r>
              <a:rPr lang="ru-RU" dirty="0" smtClean="0"/>
              <a:t>и </a:t>
            </a:r>
            <a:r>
              <a:rPr lang="en-US" b="1" dirty="0" err="1" smtClean="0"/>
              <a:t>array.unshift</a:t>
            </a:r>
            <a:r>
              <a:rPr lang="en-US" b="1" dirty="0" smtClean="0"/>
              <a:t>()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или же удалять, задействовав </a:t>
            </a:r>
            <a:r>
              <a:rPr lang="en-US" b="1" dirty="0" err="1" smtClean="0"/>
              <a:t>array.pop</a:t>
            </a:r>
            <a:r>
              <a:rPr lang="en-US" b="1" dirty="0" smtClean="0"/>
              <a:t>() </a:t>
            </a:r>
            <a:r>
              <a:rPr lang="ru-RU" dirty="0" smtClean="0"/>
              <a:t>и </a:t>
            </a:r>
            <a:r>
              <a:rPr lang="en-US" b="1" dirty="0" err="1" smtClean="0"/>
              <a:t>array.shift</a:t>
            </a:r>
            <a:r>
              <a:rPr lang="en-US" b="1" dirty="0" smtClean="0"/>
              <a:t>()</a:t>
            </a:r>
            <a:r>
              <a:rPr lang="en-US" dirty="0" smtClean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2. Цикл </a:t>
            </a:r>
            <a:r>
              <a:rPr lang="en-US" sz="7200" b="1" dirty="0" smtClean="0"/>
              <a:t>for</a:t>
            </a:r>
            <a:r>
              <a:rPr lang="ru-RU" sz="7200" b="1" dirty="0" smtClean="0"/>
              <a:t> и массивы</a:t>
            </a:r>
            <a:endParaRPr lang="ru-RU" sz="7200" b="1" dirty="0" smtClean="0"/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 smtClean="0"/>
              <a:t>и </a:t>
            </a:r>
            <a:r>
              <a:rPr lang="ru-RU" sz="3600" b="1" dirty="0" smtClean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 smtClean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3</a:t>
            </a:r>
            <a:r>
              <a:rPr lang="ru-RU" sz="7200" b="1" dirty="0" smtClean="0"/>
              <a:t>. </a:t>
            </a:r>
            <a:r>
              <a:rPr lang="ru-RU" sz="7200" b="1" dirty="0" smtClean="0"/>
              <a:t>Цикл </a:t>
            </a:r>
            <a:r>
              <a:rPr lang="en-US" sz="7200" b="1" dirty="0" smtClean="0"/>
              <a:t>for-of</a:t>
            </a:r>
            <a:endParaRPr lang="ru-RU" sz="7200" b="1" dirty="0" smtClean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 smtClean="0"/>
              <a:t>for-of </a:t>
            </a:r>
            <a:r>
              <a:rPr lang="ru-RU" sz="3600" b="1" dirty="0" smtClean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 smtClean="0"/>
              <a:t>for-of</a:t>
            </a:r>
            <a:r>
              <a:rPr lang="en-US" sz="2800" dirty="0" smtClean="0"/>
              <a:t> </a:t>
            </a:r>
            <a:r>
              <a:rPr lang="ru-RU" sz="2800" dirty="0"/>
              <a:t>удобен для тех случаев, </a:t>
            </a:r>
            <a:r>
              <a:rPr lang="ru-RU" sz="2800" dirty="0" smtClean="0"/>
              <a:t>когда нам необходимо перебрать все элементы массива, при этом их </a:t>
            </a:r>
            <a:r>
              <a:rPr lang="ru-RU" sz="2800" dirty="0" smtClean="0"/>
              <a:t>нумерация нам </a:t>
            </a:r>
            <a:r>
              <a:rPr lang="ru-RU" sz="2800" dirty="0" smtClean="0"/>
              <a:t>не важна.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488</Words>
  <Application>Microsoft Office PowerPoint</Application>
  <PresentationFormat>Широкоэкранный</PresentationFormat>
  <Paragraphs>61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Массивы / Arrays</vt:lpstr>
      <vt:lpstr>Презентация PowerPoint</vt:lpstr>
      <vt:lpstr>Презентация PowerPoint</vt:lpstr>
      <vt:lpstr>Цикл for и перебор массива</vt:lpstr>
      <vt:lpstr>Презентация PowerPoint</vt:lpstr>
      <vt:lpstr>Цикл for-of – перебор элементов массива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2020-11-14T13:23:31Z</dcterms:modified>
</cp:coreProperties>
</file>